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8" r:id="rId2"/>
    <p:sldId id="269" r:id="rId3"/>
    <p:sldId id="270" r:id="rId4"/>
    <p:sldId id="274" r:id="rId5"/>
    <p:sldId id="256" r:id="rId6"/>
    <p:sldId id="257" r:id="rId7"/>
    <p:sldId id="259" r:id="rId8"/>
    <p:sldId id="258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72" r:id="rId17"/>
    <p:sldId id="277" r:id="rId18"/>
    <p:sldId id="278" r:id="rId19"/>
    <p:sldId id="280" r:id="rId20"/>
    <p:sldId id="279" r:id="rId21"/>
    <p:sldId id="275" r:id="rId22"/>
    <p:sldId id="273" r:id="rId23"/>
    <p:sldId id="27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17"/>
    <p:restoredTop sz="94676"/>
  </p:normalViewPr>
  <p:slideViewPr>
    <p:cSldViewPr snapToGrid="0" snapToObjects="1">
      <p:cViewPr varScale="1">
        <p:scale>
          <a:sx n="107" d="100"/>
          <a:sy n="107" d="100"/>
        </p:scale>
        <p:origin x="200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17F336D-39C3-444C-97D7-184167BC75C6}" type="doc">
      <dgm:prSet loTypeId="urn:microsoft.com/office/officeart/2005/8/layout/vProcess5" loCatId="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3DB75BC-E642-CB47-9D0D-20095791772C}">
      <dgm:prSet phldrT="[Text]"/>
      <dgm:spPr/>
      <dgm:t>
        <a:bodyPr/>
        <a:lstStyle/>
        <a:p>
          <a:pPr algn="ctr"/>
          <a:r>
            <a:rPr lang="en-US" dirty="0"/>
            <a:t>Facial Feature Extraction</a:t>
          </a:r>
        </a:p>
      </dgm:t>
    </dgm:pt>
    <dgm:pt modelId="{9870EACB-3DF4-EB40-90B8-137E0378524F}" type="parTrans" cxnId="{E18B7064-8F39-8543-B107-CC5CF87D95D7}">
      <dgm:prSet/>
      <dgm:spPr/>
      <dgm:t>
        <a:bodyPr/>
        <a:lstStyle/>
        <a:p>
          <a:endParaRPr lang="en-US"/>
        </a:p>
      </dgm:t>
    </dgm:pt>
    <dgm:pt modelId="{666FC4F5-98A2-EC45-B015-F631E8236C63}" type="sibTrans" cxnId="{E18B7064-8F39-8543-B107-CC5CF87D95D7}">
      <dgm:prSet/>
      <dgm:spPr/>
      <dgm:t>
        <a:bodyPr/>
        <a:lstStyle/>
        <a:p>
          <a:endParaRPr lang="en-US"/>
        </a:p>
      </dgm:t>
    </dgm:pt>
    <dgm:pt modelId="{D9406E4E-FC46-9E49-8116-2D9EE2BB4AAE}">
      <dgm:prSet phldrT="[Text]"/>
      <dgm:spPr/>
      <dgm:t>
        <a:bodyPr/>
        <a:lstStyle/>
        <a:p>
          <a:r>
            <a:rPr lang="en-US" dirty="0"/>
            <a:t>Delaunay Triangulation for average features</a:t>
          </a:r>
        </a:p>
      </dgm:t>
    </dgm:pt>
    <dgm:pt modelId="{489326C3-2D70-0F4F-9680-5AFC69D5160B}" type="parTrans" cxnId="{75D5A265-C5CC-B748-A83D-C35087C62818}">
      <dgm:prSet/>
      <dgm:spPr/>
      <dgm:t>
        <a:bodyPr/>
        <a:lstStyle/>
        <a:p>
          <a:endParaRPr lang="en-US"/>
        </a:p>
      </dgm:t>
    </dgm:pt>
    <dgm:pt modelId="{860E905D-AE9A-5C40-8D6E-DF38C906CC06}" type="sibTrans" cxnId="{75D5A265-C5CC-B748-A83D-C35087C62818}">
      <dgm:prSet/>
      <dgm:spPr/>
      <dgm:t>
        <a:bodyPr/>
        <a:lstStyle/>
        <a:p>
          <a:endParaRPr lang="en-US"/>
        </a:p>
      </dgm:t>
    </dgm:pt>
    <dgm:pt modelId="{E4A44F8A-2751-154C-AF22-DA4922C8526C}">
      <dgm:prSet/>
      <dgm:spPr/>
      <dgm:t>
        <a:bodyPr/>
        <a:lstStyle/>
        <a:p>
          <a:r>
            <a:rPr lang="en-US" dirty="0"/>
            <a:t>Triangulation for original source images based on previous result</a:t>
          </a:r>
        </a:p>
      </dgm:t>
    </dgm:pt>
    <dgm:pt modelId="{831B6CA5-DAFF-A742-A8FC-A250DC93700A}" type="parTrans" cxnId="{ABBA9E59-BE04-3945-86E1-EBB02BF40A2C}">
      <dgm:prSet/>
      <dgm:spPr/>
      <dgm:t>
        <a:bodyPr/>
        <a:lstStyle/>
        <a:p>
          <a:endParaRPr lang="en-US"/>
        </a:p>
      </dgm:t>
    </dgm:pt>
    <dgm:pt modelId="{BE171C5A-D423-A146-809B-B110ABEAEE9E}" type="sibTrans" cxnId="{ABBA9E59-BE04-3945-86E1-EBB02BF40A2C}">
      <dgm:prSet/>
      <dgm:spPr/>
      <dgm:t>
        <a:bodyPr/>
        <a:lstStyle/>
        <a:p>
          <a:endParaRPr lang="en-US"/>
        </a:p>
      </dgm:t>
    </dgm:pt>
    <dgm:pt modelId="{A70DC0A8-7881-CA44-9FDB-5AC68C79A3CA}">
      <dgm:prSet/>
      <dgm:spPr/>
      <dgm:t>
        <a:bodyPr/>
        <a:lstStyle/>
        <a:p>
          <a:r>
            <a:rPr lang="en-US" dirty="0"/>
            <a:t>Average of features</a:t>
          </a:r>
        </a:p>
      </dgm:t>
    </dgm:pt>
    <dgm:pt modelId="{ECBB4585-68B9-BF42-92ED-64B00457C559}" type="parTrans" cxnId="{55BB7795-E2E8-DD4B-AD25-7C3F7523618A}">
      <dgm:prSet/>
      <dgm:spPr/>
      <dgm:t>
        <a:bodyPr/>
        <a:lstStyle/>
        <a:p>
          <a:endParaRPr lang="en-US"/>
        </a:p>
      </dgm:t>
    </dgm:pt>
    <dgm:pt modelId="{E2A1F7F6-32C3-4E45-B0E9-D57C47C94B0E}" type="sibTrans" cxnId="{55BB7795-E2E8-DD4B-AD25-7C3F7523618A}">
      <dgm:prSet/>
      <dgm:spPr/>
      <dgm:t>
        <a:bodyPr/>
        <a:lstStyle/>
        <a:p>
          <a:endParaRPr lang="en-US"/>
        </a:p>
      </dgm:t>
    </dgm:pt>
    <dgm:pt modelId="{62EC98D7-7EA1-2C4C-95F7-7C917684FEC9}">
      <dgm:prSet/>
      <dgm:spPr/>
      <dgm:t>
        <a:bodyPr/>
        <a:lstStyle/>
        <a:p>
          <a:r>
            <a:rPr lang="en-US" dirty="0"/>
            <a:t>Calculate weighted triangulations and perform transformations from this to previous triangulation </a:t>
          </a:r>
        </a:p>
      </dgm:t>
    </dgm:pt>
    <dgm:pt modelId="{4BB2559F-8E33-F744-A40E-82FEF7EAB950}" type="parTrans" cxnId="{2706F047-88A3-9345-85BF-1CEA60ADCCE0}">
      <dgm:prSet/>
      <dgm:spPr/>
      <dgm:t>
        <a:bodyPr/>
        <a:lstStyle/>
        <a:p>
          <a:endParaRPr lang="en-US"/>
        </a:p>
      </dgm:t>
    </dgm:pt>
    <dgm:pt modelId="{033BBF29-7AAB-CD44-86F4-859D979C171F}" type="sibTrans" cxnId="{2706F047-88A3-9345-85BF-1CEA60ADCCE0}">
      <dgm:prSet/>
      <dgm:spPr/>
      <dgm:t>
        <a:bodyPr/>
        <a:lstStyle/>
        <a:p>
          <a:endParaRPr lang="en-US"/>
        </a:p>
      </dgm:t>
    </dgm:pt>
    <dgm:pt modelId="{FC43E44E-5AD5-EB43-A2C7-9BD09974160A}" type="pres">
      <dgm:prSet presAssocID="{B17F336D-39C3-444C-97D7-184167BC75C6}" presName="outerComposite" presStyleCnt="0">
        <dgm:presLayoutVars>
          <dgm:chMax val="5"/>
          <dgm:dir/>
          <dgm:resizeHandles val="exact"/>
        </dgm:presLayoutVars>
      </dgm:prSet>
      <dgm:spPr/>
    </dgm:pt>
    <dgm:pt modelId="{F9B8C359-CE75-464C-B663-8D949BF2FF2F}" type="pres">
      <dgm:prSet presAssocID="{B17F336D-39C3-444C-97D7-184167BC75C6}" presName="dummyMaxCanvas" presStyleCnt="0">
        <dgm:presLayoutVars/>
      </dgm:prSet>
      <dgm:spPr/>
    </dgm:pt>
    <dgm:pt modelId="{387B3CF2-4F03-174D-943C-86ED8826C3E5}" type="pres">
      <dgm:prSet presAssocID="{B17F336D-39C3-444C-97D7-184167BC75C6}" presName="FiveNodes_1" presStyleLbl="node1" presStyleIdx="0" presStyleCnt="5" custLinFactNeighborX="-169">
        <dgm:presLayoutVars>
          <dgm:bulletEnabled val="1"/>
        </dgm:presLayoutVars>
      </dgm:prSet>
      <dgm:spPr/>
    </dgm:pt>
    <dgm:pt modelId="{90D8F38E-233A-C64B-82D8-E4E77BBDC4F6}" type="pres">
      <dgm:prSet presAssocID="{B17F336D-39C3-444C-97D7-184167BC75C6}" presName="FiveNodes_2" presStyleLbl="node1" presStyleIdx="1" presStyleCnt="5">
        <dgm:presLayoutVars>
          <dgm:bulletEnabled val="1"/>
        </dgm:presLayoutVars>
      </dgm:prSet>
      <dgm:spPr/>
    </dgm:pt>
    <dgm:pt modelId="{8DBFD2D9-DF46-1B40-B8E1-6400C2C241CC}" type="pres">
      <dgm:prSet presAssocID="{B17F336D-39C3-444C-97D7-184167BC75C6}" presName="FiveNodes_3" presStyleLbl="node1" presStyleIdx="2" presStyleCnt="5">
        <dgm:presLayoutVars>
          <dgm:bulletEnabled val="1"/>
        </dgm:presLayoutVars>
      </dgm:prSet>
      <dgm:spPr/>
    </dgm:pt>
    <dgm:pt modelId="{B62BB27E-226A-A148-944D-FCC85384CE2F}" type="pres">
      <dgm:prSet presAssocID="{B17F336D-39C3-444C-97D7-184167BC75C6}" presName="FiveNodes_4" presStyleLbl="node1" presStyleIdx="3" presStyleCnt="5">
        <dgm:presLayoutVars>
          <dgm:bulletEnabled val="1"/>
        </dgm:presLayoutVars>
      </dgm:prSet>
      <dgm:spPr/>
    </dgm:pt>
    <dgm:pt modelId="{2BCA1161-8C4E-A74F-B44A-DA1F176963CD}" type="pres">
      <dgm:prSet presAssocID="{B17F336D-39C3-444C-97D7-184167BC75C6}" presName="FiveNodes_5" presStyleLbl="node1" presStyleIdx="4" presStyleCnt="5">
        <dgm:presLayoutVars>
          <dgm:bulletEnabled val="1"/>
        </dgm:presLayoutVars>
      </dgm:prSet>
      <dgm:spPr/>
    </dgm:pt>
    <dgm:pt modelId="{F93EDFFB-A857-9641-8539-6B8EC2274845}" type="pres">
      <dgm:prSet presAssocID="{B17F336D-39C3-444C-97D7-184167BC75C6}" presName="FiveConn_1-2" presStyleLbl="fgAccFollowNode1" presStyleIdx="0" presStyleCnt="4">
        <dgm:presLayoutVars>
          <dgm:bulletEnabled val="1"/>
        </dgm:presLayoutVars>
      </dgm:prSet>
      <dgm:spPr/>
    </dgm:pt>
    <dgm:pt modelId="{74EF2581-D9A7-A449-815D-E49D5DC07E54}" type="pres">
      <dgm:prSet presAssocID="{B17F336D-39C3-444C-97D7-184167BC75C6}" presName="FiveConn_2-3" presStyleLbl="fgAccFollowNode1" presStyleIdx="1" presStyleCnt="4">
        <dgm:presLayoutVars>
          <dgm:bulletEnabled val="1"/>
        </dgm:presLayoutVars>
      </dgm:prSet>
      <dgm:spPr/>
    </dgm:pt>
    <dgm:pt modelId="{39271DDE-571F-7943-B7BE-BF54A2E4FE33}" type="pres">
      <dgm:prSet presAssocID="{B17F336D-39C3-444C-97D7-184167BC75C6}" presName="FiveConn_3-4" presStyleLbl="fgAccFollowNode1" presStyleIdx="2" presStyleCnt="4">
        <dgm:presLayoutVars>
          <dgm:bulletEnabled val="1"/>
        </dgm:presLayoutVars>
      </dgm:prSet>
      <dgm:spPr/>
    </dgm:pt>
    <dgm:pt modelId="{407F2D3D-FCB1-CC43-B6C1-D0B7F1481144}" type="pres">
      <dgm:prSet presAssocID="{B17F336D-39C3-444C-97D7-184167BC75C6}" presName="FiveConn_4-5" presStyleLbl="fgAccFollowNode1" presStyleIdx="3" presStyleCnt="4">
        <dgm:presLayoutVars>
          <dgm:bulletEnabled val="1"/>
        </dgm:presLayoutVars>
      </dgm:prSet>
      <dgm:spPr/>
    </dgm:pt>
    <dgm:pt modelId="{682A83BE-A23E-254B-AF54-243732B9CD39}" type="pres">
      <dgm:prSet presAssocID="{B17F336D-39C3-444C-97D7-184167BC75C6}" presName="FiveNodes_1_text" presStyleLbl="node1" presStyleIdx="4" presStyleCnt="5">
        <dgm:presLayoutVars>
          <dgm:bulletEnabled val="1"/>
        </dgm:presLayoutVars>
      </dgm:prSet>
      <dgm:spPr/>
    </dgm:pt>
    <dgm:pt modelId="{4CA42BDB-F9EC-414F-BC14-1F002B1DA466}" type="pres">
      <dgm:prSet presAssocID="{B17F336D-39C3-444C-97D7-184167BC75C6}" presName="FiveNodes_2_text" presStyleLbl="node1" presStyleIdx="4" presStyleCnt="5">
        <dgm:presLayoutVars>
          <dgm:bulletEnabled val="1"/>
        </dgm:presLayoutVars>
      </dgm:prSet>
      <dgm:spPr/>
    </dgm:pt>
    <dgm:pt modelId="{3D7CAB86-9AEF-6140-BC55-6D436A46B369}" type="pres">
      <dgm:prSet presAssocID="{B17F336D-39C3-444C-97D7-184167BC75C6}" presName="FiveNodes_3_text" presStyleLbl="node1" presStyleIdx="4" presStyleCnt="5">
        <dgm:presLayoutVars>
          <dgm:bulletEnabled val="1"/>
        </dgm:presLayoutVars>
      </dgm:prSet>
      <dgm:spPr/>
    </dgm:pt>
    <dgm:pt modelId="{403523A8-3256-B040-9B66-A1608D754EAC}" type="pres">
      <dgm:prSet presAssocID="{B17F336D-39C3-444C-97D7-184167BC75C6}" presName="FiveNodes_4_text" presStyleLbl="node1" presStyleIdx="4" presStyleCnt="5">
        <dgm:presLayoutVars>
          <dgm:bulletEnabled val="1"/>
        </dgm:presLayoutVars>
      </dgm:prSet>
      <dgm:spPr/>
    </dgm:pt>
    <dgm:pt modelId="{140710E2-B601-814A-881C-90B9B4F1B6D2}" type="pres">
      <dgm:prSet presAssocID="{B17F336D-39C3-444C-97D7-184167BC75C6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374E4C01-126E-1B45-B2D1-7FED66009B9D}" type="presOf" srcId="{B17F336D-39C3-444C-97D7-184167BC75C6}" destId="{FC43E44E-5AD5-EB43-A2C7-9BD09974160A}" srcOrd="0" destOrd="0" presId="urn:microsoft.com/office/officeart/2005/8/layout/vProcess5"/>
    <dgm:cxn modelId="{686F4520-9465-E54A-A6E0-FC4E43DBD733}" type="presOf" srcId="{F3DB75BC-E642-CB47-9D0D-20095791772C}" destId="{387B3CF2-4F03-174D-943C-86ED8826C3E5}" srcOrd="0" destOrd="0" presId="urn:microsoft.com/office/officeart/2005/8/layout/vProcess5"/>
    <dgm:cxn modelId="{AB374621-516A-9A43-9CCC-B88F742A8055}" type="presOf" srcId="{A70DC0A8-7881-CA44-9FDB-5AC68C79A3CA}" destId="{4CA42BDB-F9EC-414F-BC14-1F002B1DA466}" srcOrd="1" destOrd="0" presId="urn:microsoft.com/office/officeart/2005/8/layout/vProcess5"/>
    <dgm:cxn modelId="{324C673E-A5FC-0144-833C-00D82D38C9C9}" type="presOf" srcId="{A70DC0A8-7881-CA44-9FDB-5AC68C79A3CA}" destId="{90D8F38E-233A-C64B-82D8-E4E77BBDC4F6}" srcOrd="0" destOrd="0" presId="urn:microsoft.com/office/officeart/2005/8/layout/vProcess5"/>
    <dgm:cxn modelId="{2706F047-88A3-9345-85BF-1CEA60ADCCE0}" srcId="{B17F336D-39C3-444C-97D7-184167BC75C6}" destId="{62EC98D7-7EA1-2C4C-95F7-7C917684FEC9}" srcOrd="4" destOrd="0" parTransId="{4BB2559F-8E33-F744-A40E-82FEF7EAB950}" sibTransId="{033BBF29-7AAB-CD44-86F4-859D979C171F}"/>
    <dgm:cxn modelId="{34E8B64B-0AB3-8446-9E3C-8B141CC89D13}" type="presOf" srcId="{D9406E4E-FC46-9E49-8116-2D9EE2BB4AAE}" destId="{3D7CAB86-9AEF-6140-BC55-6D436A46B369}" srcOrd="1" destOrd="0" presId="urn:microsoft.com/office/officeart/2005/8/layout/vProcess5"/>
    <dgm:cxn modelId="{ABBA9E59-BE04-3945-86E1-EBB02BF40A2C}" srcId="{B17F336D-39C3-444C-97D7-184167BC75C6}" destId="{E4A44F8A-2751-154C-AF22-DA4922C8526C}" srcOrd="3" destOrd="0" parTransId="{831B6CA5-DAFF-A742-A8FC-A250DC93700A}" sibTransId="{BE171C5A-D423-A146-809B-B110ABEAEE9E}"/>
    <dgm:cxn modelId="{E18B7064-8F39-8543-B107-CC5CF87D95D7}" srcId="{B17F336D-39C3-444C-97D7-184167BC75C6}" destId="{F3DB75BC-E642-CB47-9D0D-20095791772C}" srcOrd="0" destOrd="0" parTransId="{9870EACB-3DF4-EB40-90B8-137E0378524F}" sibTransId="{666FC4F5-98A2-EC45-B015-F631E8236C63}"/>
    <dgm:cxn modelId="{75D5A265-C5CC-B748-A83D-C35087C62818}" srcId="{B17F336D-39C3-444C-97D7-184167BC75C6}" destId="{D9406E4E-FC46-9E49-8116-2D9EE2BB4AAE}" srcOrd="2" destOrd="0" parTransId="{489326C3-2D70-0F4F-9680-5AFC69D5160B}" sibTransId="{860E905D-AE9A-5C40-8D6E-DF38C906CC06}"/>
    <dgm:cxn modelId="{306A448C-A57D-E24E-AF72-F2093172EE44}" type="presOf" srcId="{D9406E4E-FC46-9E49-8116-2D9EE2BB4AAE}" destId="{8DBFD2D9-DF46-1B40-B8E1-6400C2C241CC}" srcOrd="0" destOrd="0" presId="urn:microsoft.com/office/officeart/2005/8/layout/vProcess5"/>
    <dgm:cxn modelId="{F3779F8D-6CAA-0543-AA21-DF1D06051E1C}" type="presOf" srcId="{E4A44F8A-2751-154C-AF22-DA4922C8526C}" destId="{403523A8-3256-B040-9B66-A1608D754EAC}" srcOrd="1" destOrd="0" presId="urn:microsoft.com/office/officeart/2005/8/layout/vProcess5"/>
    <dgm:cxn modelId="{55BB7795-E2E8-DD4B-AD25-7C3F7523618A}" srcId="{B17F336D-39C3-444C-97D7-184167BC75C6}" destId="{A70DC0A8-7881-CA44-9FDB-5AC68C79A3CA}" srcOrd="1" destOrd="0" parTransId="{ECBB4585-68B9-BF42-92ED-64B00457C559}" sibTransId="{E2A1F7F6-32C3-4E45-B0E9-D57C47C94B0E}"/>
    <dgm:cxn modelId="{CB9B1C9A-74CD-4546-8121-38998CA824C8}" type="presOf" srcId="{E4A44F8A-2751-154C-AF22-DA4922C8526C}" destId="{B62BB27E-226A-A148-944D-FCC85384CE2F}" srcOrd="0" destOrd="0" presId="urn:microsoft.com/office/officeart/2005/8/layout/vProcess5"/>
    <dgm:cxn modelId="{F452E59A-3BCB-CC49-B624-C646B8D50DF0}" type="presOf" srcId="{F3DB75BC-E642-CB47-9D0D-20095791772C}" destId="{682A83BE-A23E-254B-AF54-243732B9CD39}" srcOrd="1" destOrd="0" presId="urn:microsoft.com/office/officeart/2005/8/layout/vProcess5"/>
    <dgm:cxn modelId="{D35DCDA6-EF6B-B74C-96E0-F627A9ECE237}" type="presOf" srcId="{666FC4F5-98A2-EC45-B015-F631E8236C63}" destId="{F93EDFFB-A857-9641-8539-6B8EC2274845}" srcOrd="0" destOrd="0" presId="urn:microsoft.com/office/officeart/2005/8/layout/vProcess5"/>
    <dgm:cxn modelId="{9BF680B4-3318-AC4B-84DB-5ECD9EF94922}" type="presOf" srcId="{E2A1F7F6-32C3-4E45-B0E9-D57C47C94B0E}" destId="{74EF2581-D9A7-A449-815D-E49D5DC07E54}" srcOrd="0" destOrd="0" presId="urn:microsoft.com/office/officeart/2005/8/layout/vProcess5"/>
    <dgm:cxn modelId="{8EA60DC6-1351-6E46-99CD-281986DEC512}" type="presOf" srcId="{BE171C5A-D423-A146-809B-B110ABEAEE9E}" destId="{407F2D3D-FCB1-CC43-B6C1-D0B7F1481144}" srcOrd="0" destOrd="0" presId="urn:microsoft.com/office/officeart/2005/8/layout/vProcess5"/>
    <dgm:cxn modelId="{8AB001D8-12E1-8E4F-9F33-94D03997C3BD}" type="presOf" srcId="{62EC98D7-7EA1-2C4C-95F7-7C917684FEC9}" destId="{140710E2-B601-814A-881C-90B9B4F1B6D2}" srcOrd="1" destOrd="0" presId="urn:microsoft.com/office/officeart/2005/8/layout/vProcess5"/>
    <dgm:cxn modelId="{5D3BB1EC-4016-FE46-918B-3DB9D78673EF}" type="presOf" srcId="{62EC98D7-7EA1-2C4C-95F7-7C917684FEC9}" destId="{2BCA1161-8C4E-A74F-B44A-DA1F176963CD}" srcOrd="0" destOrd="0" presId="urn:microsoft.com/office/officeart/2005/8/layout/vProcess5"/>
    <dgm:cxn modelId="{019794FA-B8EC-8849-9661-9EAB4B582DD5}" type="presOf" srcId="{860E905D-AE9A-5C40-8D6E-DF38C906CC06}" destId="{39271DDE-571F-7943-B7BE-BF54A2E4FE33}" srcOrd="0" destOrd="0" presId="urn:microsoft.com/office/officeart/2005/8/layout/vProcess5"/>
    <dgm:cxn modelId="{714FF99B-301D-CD48-886F-C71EBB3635EB}" type="presParOf" srcId="{FC43E44E-5AD5-EB43-A2C7-9BD09974160A}" destId="{F9B8C359-CE75-464C-B663-8D949BF2FF2F}" srcOrd="0" destOrd="0" presId="urn:microsoft.com/office/officeart/2005/8/layout/vProcess5"/>
    <dgm:cxn modelId="{47A44A96-E4B2-7D4A-B43D-F0BAE2ABEFF8}" type="presParOf" srcId="{FC43E44E-5AD5-EB43-A2C7-9BD09974160A}" destId="{387B3CF2-4F03-174D-943C-86ED8826C3E5}" srcOrd="1" destOrd="0" presId="urn:microsoft.com/office/officeart/2005/8/layout/vProcess5"/>
    <dgm:cxn modelId="{B9A05957-C6EF-5749-82CB-AF6C58FB5999}" type="presParOf" srcId="{FC43E44E-5AD5-EB43-A2C7-9BD09974160A}" destId="{90D8F38E-233A-C64B-82D8-E4E77BBDC4F6}" srcOrd="2" destOrd="0" presId="urn:microsoft.com/office/officeart/2005/8/layout/vProcess5"/>
    <dgm:cxn modelId="{0EA362D5-F8F4-4543-AD85-A07632AA11D6}" type="presParOf" srcId="{FC43E44E-5AD5-EB43-A2C7-9BD09974160A}" destId="{8DBFD2D9-DF46-1B40-B8E1-6400C2C241CC}" srcOrd="3" destOrd="0" presId="urn:microsoft.com/office/officeart/2005/8/layout/vProcess5"/>
    <dgm:cxn modelId="{89A6E00F-B087-514C-A0F1-10C02E75123D}" type="presParOf" srcId="{FC43E44E-5AD5-EB43-A2C7-9BD09974160A}" destId="{B62BB27E-226A-A148-944D-FCC85384CE2F}" srcOrd="4" destOrd="0" presId="urn:microsoft.com/office/officeart/2005/8/layout/vProcess5"/>
    <dgm:cxn modelId="{FB6D7889-3E69-B74D-8743-8716D64016C9}" type="presParOf" srcId="{FC43E44E-5AD5-EB43-A2C7-9BD09974160A}" destId="{2BCA1161-8C4E-A74F-B44A-DA1F176963CD}" srcOrd="5" destOrd="0" presId="urn:microsoft.com/office/officeart/2005/8/layout/vProcess5"/>
    <dgm:cxn modelId="{BBFD1C78-23B2-204A-A788-14B3E61DD57F}" type="presParOf" srcId="{FC43E44E-5AD5-EB43-A2C7-9BD09974160A}" destId="{F93EDFFB-A857-9641-8539-6B8EC2274845}" srcOrd="6" destOrd="0" presId="urn:microsoft.com/office/officeart/2005/8/layout/vProcess5"/>
    <dgm:cxn modelId="{E4F9E1E1-1A52-794A-9D11-FDC99799A2D3}" type="presParOf" srcId="{FC43E44E-5AD5-EB43-A2C7-9BD09974160A}" destId="{74EF2581-D9A7-A449-815D-E49D5DC07E54}" srcOrd="7" destOrd="0" presId="urn:microsoft.com/office/officeart/2005/8/layout/vProcess5"/>
    <dgm:cxn modelId="{71956121-DAB1-5944-8F6E-9CFE03075B61}" type="presParOf" srcId="{FC43E44E-5AD5-EB43-A2C7-9BD09974160A}" destId="{39271DDE-571F-7943-B7BE-BF54A2E4FE33}" srcOrd="8" destOrd="0" presId="urn:microsoft.com/office/officeart/2005/8/layout/vProcess5"/>
    <dgm:cxn modelId="{8494C5E0-8CF8-534D-AFF9-9F9F59F5805E}" type="presParOf" srcId="{FC43E44E-5AD5-EB43-A2C7-9BD09974160A}" destId="{407F2D3D-FCB1-CC43-B6C1-D0B7F1481144}" srcOrd="9" destOrd="0" presId="urn:microsoft.com/office/officeart/2005/8/layout/vProcess5"/>
    <dgm:cxn modelId="{0EE58278-638E-B146-BDB5-9D81D6B03CB8}" type="presParOf" srcId="{FC43E44E-5AD5-EB43-A2C7-9BD09974160A}" destId="{682A83BE-A23E-254B-AF54-243732B9CD39}" srcOrd="10" destOrd="0" presId="urn:microsoft.com/office/officeart/2005/8/layout/vProcess5"/>
    <dgm:cxn modelId="{F9E5DF02-2823-8C43-BF03-03B8AEE5850F}" type="presParOf" srcId="{FC43E44E-5AD5-EB43-A2C7-9BD09974160A}" destId="{4CA42BDB-F9EC-414F-BC14-1F002B1DA466}" srcOrd="11" destOrd="0" presId="urn:microsoft.com/office/officeart/2005/8/layout/vProcess5"/>
    <dgm:cxn modelId="{FBF3BFE1-5CAF-8D41-A9C9-ED961A7DAFEC}" type="presParOf" srcId="{FC43E44E-5AD5-EB43-A2C7-9BD09974160A}" destId="{3D7CAB86-9AEF-6140-BC55-6D436A46B369}" srcOrd="12" destOrd="0" presId="urn:microsoft.com/office/officeart/2005/8/layout/vProcess5"/>
    <dgm:cxn modelId="{DCF94EDD-2FE5-9949-B9BC-759E71706080}" type="presParOf" srcId="{FC43E44E-5AD5-EB43-A2C7-9BD09974160A}" destId="{403523A8-3256-B040-9B66-A1608D754EAC}" srcOrd="13" destOrd="0" presId="urn:microsoft.com/office/officeart/2005/8/layout/vProcess5"/>
    <dgm:cxn modelId="{E890C91D-2B84-B648-8813-E493B15A54D8}" type="presParOf" srcId="{FC43E44E-5AD5-EB43-A2C7-9BD09974160A}" destId="{140710E2-B601-814A-881C-90B9B4F1B6D2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7B3CF2-4F03-174D-943C-86ED8826C3E5}">
      <dsp:nvSpPr>
        <dsp:cNvPr id="0" name=""/>
        <dsp:cNvSpPr/>
      </dsp:nvSpPr>
      <dsp:spPr>
        <a:xfrm>
          <a:off x="0" y="0"/>
          <a:ext cx="9396222" cy="112920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Facial Feature Extraction</a:t>
          </a:r>
        </a:p>
      </dsp:txBody>
      <dsp:txXfrm>
        <a:off x="33073" y="33073"/>
        <a:ext cx="8045608" cy="1063056"/>
      </dsp:txXfrm>
    </dsp:sp>
    <dsp:sp modelId="{90D8F38E-233A-C64B-82D8-E4E77BBDC4F6}">
      <dsp:nvSpPr>
        <dsp:cNvPr id="0" name=""/>
        <dsp:cNvSpPr/>
      </dsp:nvSpPr>
      <dsp:spPr>
        <a:xfrm>
          <a:off x="701665" y="1286036"/>
          <a:ext cx="9396222" cy="112920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Average of features</a:t>
          </a:r>
        </a:p>
      </dsp:txBody>
      <dsp:txXfrm>
        <a:off x="734738" y="1319109"/>
        <a:ext cx="7894428" cy="1063056"/>
      </dsp:txXfrm>
    </dsp:sp>
    <dsp:sp modelId="{8DBFD2D9-DF46-1B40-B8E1-6400C2C241CC}">
      <dsp:nvSpPr>
        <dsp:cNvPr id="0" name=""/>
        <dsp:cNvSpPr/>
      </dsp:nvSpPr>
      <dsp:spPr>
        <a:xfrm>
          <a:off x="1403331" y="2572072"/>
          <a:ext cx="9396222" cy="112920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Delaunay Triangulation for average features</a:t>
          </a:r>
        </a:p>
      </dsp:txBody>
      <dsp:txXfrm>
        <a:off x="1436404" y="2605145"/>
        <a:ext cx="7894428" cy="1063056"/>
      </dsp:txXfrm>
    </dsp:sp>
    <dsp:sp modelId="{B62BB27E-226A-A148-944D-FCC85384CE2F}">
      <dsp:nvSpPr>
        <dsp:cNvPr id="0" name=""/>
        <dsp:cNvSpPr/>
      </dsp:nvSpPr>
      <dsp:spPr>
        <a:xfrm>
          <a:off x="2104997" y="3858108"/>
          <a:ext cx="9396222" cy="112920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Triangulation for original source images based on previous result</a:t>
          </a:r>
        </a:p>
      </dsp:txBody>
      <dsp:txXfrm>
        <a:off x="2138070" y="3891181"/>
        <a:ext cx="7894428" cy="1063056"/>
      </dsp:txXfrm>
    </dsp:sp>
    <dsp:sp modelId="{2BCA1161-8C4E-A74F-B44A-DA1F176963CD}">
      <dsp:nvSpPr>
        <dsp:cNvPr id="0" name=""/>
        <dsp:cNvSpPr/>
      </dsp:nvSpPr>
      <dsp:spPr>
        <a:xfrm>
          <a:off x="2806663" y="5144144"/>
          <a:ext cx="9396222" cy="112920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Calculate weighted triangulations and perform transformations from this to previous triangulation </a:t>
          </a:r>
        </a:p>
      </dsp:txBody>
      <dsp:txXfrm>
        <a:off x="2839736" y="5177217"/>
        <a:ext cx="7894428" cy="1063056"/>
      </dsp:txXfrm>
    </dsp:sp>
    <dsp:sp modelId="{F93EDFFB-A857-9641-8539-6B8EC2274845}">
      <dsp:nvSpPr>
        <dsp:cNvPr id="0" name=""/>
        <dsp:cNvSpPr/>
      </dsp:nvSpPr>
      <dsp:spPr>
        <a:xfrm>
          <a:off x="8662240" y="824945"/>
          <a:ext cx="733981" cy="73398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8827386" y="824945"/>
        <a:ext cx="403689" cy="552321"/>
      </dsp:txXfrm>
    </dsp:sp>
    <dsp:sp modelId="{74EF2581-D9A7-A449-815D-E49D5DC07E54}">
      <dsp:nvSpPr>
        <dsp:cNvPr id="0" name=""/>
        <dsp:cNvSpPr/>
      </dsp:nvSpPr>
      <dsp:spPr>
        <a:xfrm>
          <a:off x="9363906" y="2110981"/>
          <a:ext cx="733981" cy="73398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2246587"/>
            <a:satOff val="-7611"/>
            <a:lumOff val="-976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9529052" y="2110981"/>
        <a:ext cx="403689" cy="552321"/>
      </dsp:txXfrm>
    </dsp:sp>
    <dsp:sp modelId="{39271DDE-571F-7943-B7BE-BF54A2E4FE33}">
      <dsp:nvSpPr>
        <dsp:cNvPr id="0" name=""/>
        <dsp:cNvSpPr/>
      </dsp:nvSpPr>
      <dsp:spPr>
        <a:xfrm>
          <a:off x="10065572" y="3378197"/>
          <a:ext cx="733981" cy="73398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4493175"/>
            <a:satOff val="-15221"/>
            <a:lumOff val="-1952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10230718" y="3378197"/>
        <a:ext cx="403689" cy="552321"/>
      </dsp:txXfrm>
    </dsp:sp>
    <dsp:sp modelId="{407F2D3D-FCB1-CC43-B6C1-D0B7F1481144}">
      <dsp:nvSpPr>
        <dsp:cNvPr id="0" name=""/>
        <dsp:cNvSpPr/>
      </dsp:nvSpPr>
      <dsp:spPr>
        <a:xfrm>
          <a:off x="10767238" y="4676780"/>
          <a:ext cx="733981" cy="73398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300" kern="1200"/>
        </a:p>
      </dsp:txBody>
      <dsp:txXfrm>
        <a:off x="10932384" y="4676780"/>
        <a:ext cx="403689" cy="5523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9B29D8-1023-3846-AEBB-F3005FBC748F}" type="datetimeFigureOut">
              <a:rPr lang="en-US" smtClean="0"/>
              <a:t>1/27/18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27090-EA35-E44E-8597-A69285F85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280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98271" y="996042"/>
            <a:ext cx="700495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DELAUNAY TRIANGULATION</a:t>
            </a:r>
          </a:p>
        </p:txBody>
      </p:sp>
    </p:spTree>
    <p:extLst>
      <p:ext uri="{BB962C8B-B14F-4D97-AF65-F5344CB8AC3E}">
        <p14:creationId xmlns:p14="http://schemas.microsoft.com/office/powerpoint/2010/main" val="1273041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/>
          <p:nvPr/>
        </p:nvSpPr>
        <p:spPr>
          <a:xfrm>
            <a:off x="1760220" y="868680"/>
            <a:ext cx="7418070" cy="5120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7514002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800725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432357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793233" y="243840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497669" y="429958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550217" y="115276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637569" y="218717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276689" y="401598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87577" y="307667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89735" y="108935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</a:t>
            </a:r>
            <a:endParaRPr lang="en-US" dirty="0"/>
          </a:p>
        </p:txBody>
      </p:sp>
      <p:cxnSp>
        <p:nvCxnSpPr>
          <p:cNvPr id="29" name="Straight Connector 28"/>
          <p:cNvCxnSpPr>
            <a:endCxn id="24" idx="2"/>
          </p:cNvCxnSpPr>
          <p:nvPr/>
        </p:nvCxnSpPr>
        <p:spPr>
          <a:xfrm>
            <a:off x="5949315" y="1653540"/>
            <a:ext cx="1548354" cy="2731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949315" y="1653540"/>
            <a:ext cx="90923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941823" y="2701290"/>
            <a:ext cx="599367" cy="1636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631695" y="1522095"/>
            <a:ext cx="0" cy="19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6097905" y="1458686"/>
            <a:ext cx="1334452" cy="63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7541190" y="3560445"/>
            <a:ext cx="121402" cy="7776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6941823" y="1653540"/>
            <a:ext cx="63912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6941823" y="2701290"/>
            <a:ext cx="720769" cy="859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endCxn id="18" idx="1"/>
          </p:cNvCxnSpPr>
          <p:nvPr/>
        </p:nvCxnSpPr>
        <p:spPr>
          <a:xfrm flipV="1">
            <a:off x="3231423" y="4338084"/>
            <a:ext cx="4309767" cy="64371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5642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1760220" y="868680"/>
            <a:ext cx="7418070" cy="5120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4392598" y="1486927"/>
            <a:ext cx="3591229" cy="339531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7514002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800725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432357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793233" y="243840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497669" y="429958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50217" y="115276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637569" y="218717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276689" y="401598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87577" y="307667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189735" y="108935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5949315" y="1653540"/>
            <a:ext cx="1548354" cy="2731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949315" y="1653540"/>
            <a:ext cx="90923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941823" y="2701290"/>
            <a:ext cx="599367" cy="1636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631695" y="1522095"/>
            <a:ext cx="0" cy="19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 flipV="1">
            <a:off x="6097905" y="1458686"/>
            <a:ext cx="1334452" cy="63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541190" y="3560445"/>
            <a:ext cx="121402" cy="7776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6941823" y="1653540"/>
            <a:ext cx="63912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941823" y="2701290"/>
            <a:ext cx="720769" cy="859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8" idx="2"/>
          </p:cNvCxnSpPr>
          <p:nvPr/>
        </p:nvCxnSpPr>
        <p:spPr>
          <a:xfrm flipV="1">
            <a:off x="5061857" y="4431030"/>
            <a:ext cx="2435812" cy="50560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120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760220" y="868680"/>
            <a:ext cx="7418070" cy="5120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994362" y="2552886"/>
            <a:ext cx="2669857" cy="2480368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661470" y="3280503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800725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432357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793233" y="243840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497669" y="429958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550217" y="115276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637569" y="218717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276689" y="401598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87577" y="307667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89735" y="108935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</a:t>
            </a:r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5949315" y="1653540"/>
            <a:ext cx="1548354" cy="2731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949315" y="1653540"/>
            <a:ext cx="90923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6941823" y="2701290"/>
            <a:ext cx="599367" cy="1636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13" idx="3"/>
          </p:cNvCxnSpPr>
          <p:nvPr/>
        </p:nvCxnSpPr>
        <p:spPr>
          <a:xfrm>
            <a:off x="7631695" y="1522095"/>
            <a:ext cx="97842" cy="17392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 flipV="1">
            <a:off x="6097905" y="1458686"/>
            <a:ext cx="1334452" cy="63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5" idx="3"/>
          </p:cNvCxnSpPr>
          <p:nvPr/>
        </p:nvCxnSpPr>
        <p:spPr>
          <a:xfrm flipH="1">
            <a:off x="7541190" y="3504894"/>
            <a:ext cx="163801" cy="833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6941823" y="1653540"/>
            <a:ext cx="63912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071972" y="2570751"/>
            <a:ext cx="720769" cy="859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" idx="2"/>
          </p:cNvCxnSpPr>
          <p:nvPr/>
        </p:nvCxnSpPr>
        <p:spPr>
          <a:xfrm flipV="1">
            <a:off x="5225143" y="4431030"/>
            <a:ext cx="2272526" cy="29667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6860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ectangle 73"/>
          <p:cNvSpPr/>
          <p:nvPr/>
        </p:nvSpPr>
        <p:spPr>
          <a:xfrm>
            <a:off x="1760220" y="868680"/>
            <a:ext cx="7383780" cy="59893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2899410" y="3032454"/>
            <a:ext cx="3749039" cy="374903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240530" y="2889341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934243" y="3862796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2982077" y="2308588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2602230" y="2889341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2983230" y="1363436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48" name="Oval 47"/>
          <p:cNvSpPr/>
          <p:nvPr/>
        </p:nvSpPr>
        <p:spPr>
          <a:xfrm>
            <a:off x="6289353" y="3891371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2678430" y="3584360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761097" y="2034659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774632" y="111388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366011" y="265145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019550" y="2622879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329636" y="3607767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cxnSp>
        <p:nvCxnSpPr>
          <p:cNvPr id="55" name="Straight Connector 54"/>
          <p:cNvCxnSpPr/>
          <p:nvPr/>
        </p:nvCxnSpPr>
        <p:spPr>
          <a:xfrm>
            <a:off x="2774632" y="3152231"/>
            <a:ext cx="345759" cy="739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3120390" y="2571478"/>
            <a:ext cx="1" cy="1319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>
            <a:off x="2774632" y="2571478"/>
            <a:ext cx="345758" cy="4207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120390" y="1483213"/>
            <a:ext cx="1163661" cy="1406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>
            <a:off x="2678430" y="1483213"/>
            <a:ext cx="441960" cy="1508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3130667" y="1626326"/>
            <a:ext cx="1153" cy="945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>
            <a:off x="3187902" y="3113732"/>
            <a:ext cx="1096149" cy="787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 flipV="1">
            <a:off x="3235736" y="2532979"/>
            <a:ext cx="1004794" cy="45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48" idx="2"/>
            <a:endCxn id="44" idx="6"/>
          </p:cNvCxnSpPr>
          <p:nvPr/>
        </p:nvCxnSpPr>
        <p:spPr>
          <a:xfrm flipH="1" flipV="1">
            <a:off x="3231423" y="3994241"/>
            <a:ext cx="3057930" cy="28575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772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/>
          <p:cNvSpPr/>
          <p:nvPr/>
        </p:nvSpPr>
        <p:spPr>
          <a:xfrm>
            <a:off x="1760220" y="199207"/>
            <a:ext cx="7432766" cy="62179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/>
          <p:cNvSpPr/>
          <p:nvPr/>
        </p:nvSpPr>
        <p:spPr>
          <a:xfrm>
            <a:off x="3536229" y="2509934"/>
            <a:ext cx="3749039" cy="3749039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024140" y="2334164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861017" y="2334164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554730" y="3307619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602564" y="1753411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222717" y="2334164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310863" y="427259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603717" y="808259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6942495" y="427259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303371" y="1475009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007807" y="3336194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298917" y="302918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384199" y="255095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381584" y="1479482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47707" y="1223787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395119" y="55870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986498" y="2096277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40037" y="2067702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786827" y="3052590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97715" y="2113280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830504" y="12596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</a:t>
            </a:r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3395119" y="2597054"/>
            <a:ext cx="345759" cy="739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740877" y="2016301"/>
            <a:ext cx="1" cy="1319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395119" y="2016301"/>
            <a:ext cx="345758" cy="4207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740877" y="928036"/>
            <a:ext cx="1163661" cy="1406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459453" y="690149"/>
            <a:ext cx="1548354" cy="2731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459453" y="690149"/>
            <a:ext cx="90923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451961" y="1737899"/>
            <a:ext cx="599367" cy="1636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141833" y="558704"/>
            <a:ext cx="0" cy="19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3298917" y="928036"/>
            <a:ext cx="441960" cy="1508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3751154" y="1071149"/>
            <a:ext cx="1153" cy="945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3808389" y="2558555"/>
            <a:ext cx="1096149" cy="787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3856223" y="1977802"/>
            <a:ext cx="1004794" cy="45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5575254" y="512298"/>
            <a:ext cx="1334452" cy="63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7051328" y="2597054"/>
            <a:ext cx="121402" cy="7776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6451961" y="690149"/>
            <a:ext cx="63912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6451961" y="1737899"/>
            <a:ext cx="720769" cy="859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H="1" flipV="1">
            <a:off x="3871299" y="3451449"/>
            <a:ext cx="3057930" cy="28575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163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1760220" y="199209"/>
            <a:ext cx="7418070" cy="5120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7497671" y="3738422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334548" y="3738422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028261" y="4711877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076095" y="3157669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696248" y="3738422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784394" y="1831517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077248" y="2212517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7416026" y="1831517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776902" y="2879267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481338" y="4740452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772448" y="443344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55115" y="2883740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21238" y="2628045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68650" y="1962962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60029" y="3500535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13568" y="3471960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260358" y="445684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271246" y="351753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3868650" y="4001312"/>
            <a:ext cx="345759" cy="739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4214408" y="3420559"/>
            <a:ext cx="1" cy="1319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3868650" y="3420559"/>
            <a:ext cx="345758" cy="4207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4214408" y="2332294"/>
            <a:ext cx="1163661" cy="1406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932984" y="2094407"/>
            <a:ext cx="1548354" cy="2731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932984" y="2094407"/>
            <a:ext cx="90923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6925492" y="3142157"/>
            <a:ext cx="599367" cy="1636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615364" y="1962962"/>
            <a:ext cx="0" cy="19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3772448" y="2332294"/>
            <a:ext cx="441960" cy="1508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224685" y="2475407"/>
            <a:ext cx="1153" cy="945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4281920" y="3962813"/>
            <a:ext cx="1096149" cy="787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4329754" y="3382060"/>
            <a:ext cx="1004794" cy="45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6048785" y="1916556"/>
            <a:ext cx="1334452" cy="63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7524859" y="4001312"/>
            <a:ext cx="121402" cy="7776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>
            <a:off x="6925492" y="2094407"/>
            <a:ext cx="63912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6925492" y="3142157"/>
            <a:ext cx="720769" cy="859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4344830" y="4855707"/>
            <a:ext cx="3057930" cy="28575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5" idx="6"/>
            <a:endCxn id="13" idx="2"/>
          </p:cNvCxnSpPr>
          <p:nvPr/>
        </p:nvCxnSpPr>
        <p:spPr>
          <a:xfrm>
            <a:off x="5631728" y="3869867"/>
            <a:ext cx="1849610" cy="10020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116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APPLICATIONS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Image Recognition</a:t>
            </a:r>
          </a:p>
          <a:p>
            <a:pPr lvl="0"/>
            <a:r>
              <a:rPr lang="en-US" dirty="0"/>
              <a:t>Terrain representation</a:t>
            </a:r>
          </a:p>
          <a:p>
            <a:pPr lvl="0"/>
            <a:r>
              <a:rPr lang="en-US" dirty="0"/>
              <a:t>Automated driving</a:t>
            </a:r>
          </a:p>
          <a:p>
            <a:r>
              <a:rPr lang="en-US" dirty="0"/>
              <a:t>Image Morphing</a:t>
            </a:r>
          </a:p>
        </p:txBody>
      </p:sp>
    </p:spTree>
    <p:extLst>
      <p:ext uri="{BB962C8B-B14F-4D97-AF65-F5344CB8AC3E}">
        <p14:creationId xmlns:p14="http://schemas.microsoft.com/office/powerpoint/2010/main" val="457502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IMAGE MORPHING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Morphing is a special effect in motion pictures and animations that changes one image into another through a seamless transition.</a:t>
            </a:r>
          </a:p>
        </p:txBody>
      </p:sp>
    </p:spTree>
    <p:extLst>
      <p:ext uri="{BB962C8B-B14F-4D97-AF65-F5344CB8AC3E}">
        <p14:creationId xmlns:p14="http://schemas.microsoft.com/office/powerpoint/2010/main" val="1297475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How Morphing is done?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1: Extract the facial features for each image. We used the </a:t>
            </a:r>
            <a:r>
              <a:rPr lang="en-US" dirty="0" err="1"/>
              <a:t>dlib</a:t>
            </a:r>
            <a:r>
              <a:rPr lang="en-US" dirty="0"/>
              <a:t> library to obtain 68 facial features.</a:t>
            </a:r>
          </a:p>
          <a:p>
            <a:r>
              <a:rPr lang="en-US" dirty="0"/>
              <a:t>Step 2: Find the average of these facial features. </a:t>
            </a:r>
          </a:p>
          <a:p>
            <a:r>
              <a:rPr lang="en-US" dirty="0"/>
              <a:t>Step 3: Calculate the Delaunay triangulation (DEL_T) for these average feature set. </a:t>
            </a:r>
          </a:p>
          <a:p>
            <a:r>
              <a:rPr lang="en-US" dirty="0"/>
              <a:t>Step 4: Using DEL_T, obtain the corresponding triangulations for source and target image. Note that these need not be </a:t>
            </a:r>
            <a:r>
              <a:rPr lang="en-US" dirty="0" err="1"/>
              <a:t>delaunay</a:t>
            </a:r>
            <a:r>
              <a:rPr lang="en-US" dirty="0"/>
              <a:t>. We will call them SRC_T, TARGET_T</a:t>
            </a:r>
          </a:p>
        </p:txBody>
      </p:sp>
    </p:spTree>
    <p:extLst>
      <p:ext uri="{BB962C8B-B14F-4D97-AF65-F5344CB8AC3E}">
        <p14:creationId xmlns:p14="http://schemas.microsoft.com/office/powerpoint/2010/main" val="11974748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7371073"/>
              </p:ext>
            </p:extLst>
          </p:nvPr>
        </p:nvGraphicFramePr>
        <p:xfrm>
          <a:off x="-10885" y="225424"/>
          <a:ext cx="12202886" cy="6273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473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DELAUNAY TRIANGULATION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Designed by Boris Delaunay in 1934</a:t>
            </a:r>
          </a:p>
          <a:p>
            <a:r>
              <a:rPr lang="en-US" dirty="0"/>
              <a:t>Creates triangulation for given set of points on plane such that no point is inside the circumcircle of any triangle.</a:t>
            </a:r>
          </a:p>
          <a:p>
            <a:r>
              <a:rPr lang="en-US" dirty="0"/>
              <a:t>Maximize the minimum angle of all the angles of the triangles.</a:t>
            </a:r>
          </a:p>
          <a:p>
            <a:r>
              <a:rPr lang="en-US" dirty="0"/>
              <a:t>If the points lie on the same line, then there is no Delaunay triangulation.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8482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5: Start from alpha = 0 to 1</a:t>
            </a:r>
          </a:p>
          <a:p>
            <a:pPr lvl="1"/>
            <a:r>
              <a:rPr lang="en-US" dirty="0"/>
              <a:t>Calculate the weighted facial features between source and target</a:t>
            </a:r>
          </a:p>
          <a:p>
            <a:pPr lvl="1"/>
            <a:r>
              <a:rPr lang="en-US" dirty="0"/>
              <a:t>Find the triangulation of theses features corresponding to the DEL_T. We will call it WEIGHTED_T</a:t>
            </a:r>
          </a:p>
          <a:p>
            <a:pPr lvl="1"/>
            <a:r>
              <a:rPr lang="en-US" dirty="0"/>
              <a:t>Find and perform the affined transformations for converting each triangle in SRC_T and TARGET_T into WEIGHTED_T</a:t>
            </a:r>
          </a:p>
          <a:p>
            <a:pPr lvl="1"/>
            <a:r>
              <a:rPr lang="en-US" dirty="0"/>
              <a:t>Store the new frame in the video file</a:t>
            </a:r>
          </a:p>
        </p:txBody>
      </p:sp>
    </p:spTree>
    <p:extLst>
      <p:ext uri="{BB962C8B-B14F-4D97-AF65-F5344CB8AC3E}">
        <p14:creationId xmlns:p14="http://schemas.microsoft.com/office/powerpoint/2010/main" val="6492866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Input Images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911" y="1690687"/>
            <a:ext cx="3393621" cy="423780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570" y="1690687"/>
            <a:ext cx="3393621" cy="423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8690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Image Morphing</a:t>
            </a:r>
          </a:p>
        </p:txBody>
      </p:sp>
      <p:pic>
        <p:nvPicPr>
          <p:cNvPr id="4" name="mprph_pyvaM1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64050" y="1825625"/>
            <a:ext cx="3263900" cy="4351338"/>
          </a:xfrm>
        </p:spPr>
      </p:pic>
    </p:spTree>
    <p:extLst>
      <p:ext uri="{BB962C8B-B14F-4D97-AF65-F5344CB8AC3E}">
        <p14:creationId xmlns:p14="http://schemas.microsoft.com/office/powerpoint/2010/main" val="1459874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Average Face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771" y="1825625"/>
            <a:ext cx="3292457" cy="4351338"/>
          </a:xfrm>
        </p:spPr>
      </p:pic>
    </p:spTree>
    <p:extLst>
      <p:ext uri="{BB962C8B-B14F-4D97-AF65-F5344CB8AC3E}">
        <p14:creationId xmlns:p14="http://schemas.microsoft.com/office/powerpoint/2010/main" val="1696548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Different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Incremental O(n</a:t>
            </a:r>
            <a:r>
              <a:rPr lang="en-US" sz="3600" baseline="30000" dirty="0"/>
              <a:t>2</a:t>
            </a:r>
            <a:r>
              <a:rPr lang="en-US" sz="3600" dirty="0"/>
              <a:t>)</a:t>
            </a:r>
          </a:p>
          <a:p>
            <a:r>
              <a:rPr lang="en-US" sz="3600" b="1" u="sng" dirty="0"/>
              <a:t>Divide and Conquer </a:t>
            </a:r>
            <a:r>
              <a:rPr lang="en-US" sz="3600" b="1" dirty="0"/>
              <a:t>O(n </a:t>
            </a:r>
            <a:r>
              <a:rPr lang="en-US" sz="3600" b="1" dirty="0" err="1"/>
              <a:t>logn</a:t>
            </a:r>
            <a:r>
              <a:rPr lang="en-US" sz="3600" b="1"/>
              <a:t>)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941971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ALGORITHM</a:t>
            </a:r>
            <a:br>
              <a:rPr lang="en-US" dirty="0"/>
            </a:br>
            <a:r>
              <a:rPr lang="en-US" dirty="0"/>
              <a:t>(DIVIDE AND CONQUER)</a:t>
            </a:r>
          </a:p>
        </p:txBody>
      </p:sp>
    </p:spTree>
    <p:extLst>
      <p:ext uri="{BB962C8B-B14F-4D97-AF65-F5344CB8AC3E}">
        <p14:creationId xmlns:p14="http://schemas.microsoft.com/office/powerpoint/2010/main" val="1790769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60220" y="868680"/>
            <a:ext cx="7418070" cy="5120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7514002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2405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934243" y="427101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651618" y="243840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6022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800725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983230" y="1771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7432357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678930" y="243840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513999" y="4305848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678430" y="399257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550217" y="115276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429685" y="2215872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57950" y="218717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774632" y="1522095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366011" y="305966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019550" y="303109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293019" y="401598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7195867" y="3049550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05649" y="118812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905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760220" y="868680"/>
            <a:ext cx="7418070" cy="5120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/>
          <p:cNvSpPr/>
          <p:nvPr/>
        </p:nvSpPr>
        <p:spPr>
          <a:xfrm>
            <a:off x="7514002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2405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2934243" y="427101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982077" y="2716802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26022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5800725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983230" y="1771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7432357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6678930" y="243840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7497669" y="429958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2678430" y="399257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550217" y="115276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761097" y="244287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457950" y="218717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2774632" y="1522095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366011" y="305966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019550" y="303109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7276689" y="401598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287577" y="307667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189735" y="108935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</a:t>
            </a:r>
            <a:endParaRPr lang="en-US" dirty="0"/>
          </a:p>
        </p:txBody>
      </p:sp>
      <p:cxnSp>
        <p:nvCxnSpPr>
          <p:cNvPr id="47" name="Straight Connector 46"/>
          <p:cNvCxnSpPr/>
          <p:nvPr/>
        </p:nvCxnSpPr>
        <p:spPr>
          <a:xfrm>
            <a:off x="3429000" y="2556510"/>
            <a:ext cx="685" cy="2913561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5165966" y="1242549"/>
            <a:ext cx="0" cy="4281948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7189735" y="1120363"/>
            <a:ext cx="3677" cy="2440082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447442" y="4013290"/>
            <a:ext cx="685" cy="1511207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2584881" y="1200463"/>
            <a:ext cx="9387" cy="1139941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7187363" y="3560445"/>
            <a:ext cx="1276412" cy="452845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2594268" y="2340404"/>
            <a:ext cx="866296" cy="249555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793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760220" y="868680"/>
            <a:ext cx="7418070" cy="5120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/>
          <p:cNvSpPr/>
          <p:nvPr/>
        </p:nvSpPr>
        <p:spPr>
          <a:xfrm>
            <a:off x="7514002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42405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2934243" y="427101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982077" y="2716802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26022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800725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983230" y="1771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36" name="Oval 35"/>
          <p:cNvSpPr/>
          <p:nvPr/>
        </p:nvSpPr>
        <p:spPr>
          <a:xfrm>
            <a:off x="7432357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6793233" y="243840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7497669" y="429958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2678430" y="399257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550217" y="115276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761097" y="244287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6637569" y="218717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774632" y="1522095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366011" y="305966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4019550" y="303109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276689" y="401598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287577" y="307667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189735" y="108935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</a:t>
            </a:r>
            <a:endParaRPr lang="en-US" dirty="0"/>
          </a:p>
        </p:txBody>
      </p:sp>
      <p:cxnSp>
        <p:nvCxnSpPr>
          <p:cNvPr id="49" name="Straight Connector 48"/>
          <p:cNvCxnSpPr/>
          <p:nvPr/>
        </p:nvCxnSpPr>
        <p:spPr>
          <a:xfrm>
            <a:off x="3429000" y="2556510"/>
            <a:ext cx="685" cy="2913561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5165966" y="1242549"/>
            <a:ext cx="0" cy="4281948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7189735" y="1120363"/>
            <a:ext cx="3677" cy="2440082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8447442" y="4013290"/>
            <a:ext cx="685" cy="1511207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2584881" y="1200463"/>
            <a:ext cx="9387" cy="1139941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7187363" y="3560445"/>
            <a:ext cx="1276412" cy="452845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2594268" y="2340404"/>
            <a:ext cx="866296" cy="249555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2774632" y="3560445"/>
            <a:ext cx="345759" cy="739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3120390" y="2979692"/>
            <a:ext cx="1" cy="1319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 flipH="1">
            <a:off x="2774632" y="2979692"/>
            <a:ext cx="345758" cy="4207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3120390" y="1891427"/>
            <a:ext cx="1120140" cy="1406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>
            <a:stCxn id="34" idx="4"/>
            <a:endCxn id="38" idx="2"/>
          </p:cNvCxnSpPr>
          <p:nvPr/>
        </p:nvCxnSpPr>
        <p:spPr>
          <a:xfrm>
            <a:off x="5949315" y="1653540"/>
            <a:ext cx="1548354" cy="27774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34" idx="4"/>
            <a:endCxn id="42" idx="2"/>
          </p:cNvCxnSpPr>
          <p:nvPr/>
        </p:nvCxnSpPr>
        <p:spPr>
          <a:xfrm>
            <a:off x="5949315" y="1653540"/>
            <a:ext cx="90923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37" idx="4"/>
            <a:endCxn id="38" idx="1"/>
          </p:cNvCxnSpPr>
          <p:nvPr/>
        </p:nvCxnSpPr>
        <p:spPr>
          <a:xfrm>
            <a:off x="6941823" y="2701290"/>
            <a:ext cx="599367" cy="1636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7631695" y="1522095"/>
            <a:ext cx="0" cy="19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64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/>
          <p:cNvSpPr/>
          <p:nvPr/>
        </p:nvSpPr>
        <p:spPr>
          <a:xfrm>
            <a:off x="1760220" y="868680"/>
            <a:ext cx="7418070" cy="5120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/>
          <p:cNvSpPr/>
          <p:nvPr/>
        </p:nvSpPr>
        <p:spPr>
          <a:xfrm>
            <a:off x="7514002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42405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/>
        </p:nvSpPr>
        <p:spPr>
          <a:xfrm>
            <a:off x="2934243" y="427101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/>
        </p:nvSpPr>
        <p:spPr>
          <a:xfrm>
            <a:off x="2982077" y="2716802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/>
        </p:nvSpPr>
        <p:spPr>
          <a:xfrm>
            <a:off x="26022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/>
          <p:cNvSpPr/>
          <p:nvPr/>
        </p:nvSpPr>
        <p:spPr>
          <a:xfrm>
            <a:off x="5800725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/>
          <p:cNvSpPr/>
          <p:nvPr/>
        </p:nvSpPr>
        <p:spPr>
          <a:xfrm>
            <a:off x="2983230" y="1771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79" name="Oval 78"/>
          <p:cNvSpPr/>
          <p:nvPr/>
        </p:nvSpPr>
        <p:spPr>
          <a:xfrm>
            <a:off x="7432357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/>
          <p:cNvSpPr/>
          <p:nvPr/>
        </p:nvSpPr>
        <p:spPr>
          <a:xfrm>
            <a:off x="6793233" y="243840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7497669" y="429958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2678430" y="399257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5550217" y="115276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2761097" y="244287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6637569" y="218717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2774632" y="1522095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2366011" y="305966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4019550" y="303109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7276689" y="401598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7287577" y="307667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7189735" y="108935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</a:t>
            </a:r>
            <a:endParaRPr lang="en-US" dirty="0"/>
          </a:p>
        </p:txBody>
      </p:sp>
      <p:cxnSp>
        <p:nvCxnSpPr>
          <p:cNvPr id="93" name="Straight Connector 92"/>
          <p:cNvCxnSpPr/>
          <p:nvPr/>
        </p:nvCxnSpPr>
        <p:spPr>
          <a:xfrm>
            <a:off x="5165966" y="1242549"/>
            <a:ext cx="0" cy="4281948"/>
          </a:xfrm>
          <a:prstGeom prst="line">
            <a:avLst/>
          </a:prstGeom>
          <a:ln w="50800">
            <a:solidFill>
              <a:schemeClr val="dk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2774632" y="3560445"/>
            <a:ext cx="345759" cy="739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3120390" y="2979692"/>
            <a:ext cx="1" cy="1319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/>
          <p:nvPr/>
        </p:nvCxnSpPr>
        <p:spPr>
          <a:xfrm flipH="1">
            <a:off x="2774632" y="2979692"/>
            <a:ext cx="345758" cy="4207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>
            <a:off x="3120390" y="1891427"/>
            <a:ext cx="1163661" cy="1406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103" idx="4"/>
          </p:cNvCxnSpPr>
          <p:nvPr/>
        </p:nvCxnSpPr>
        <p:spPr>
          <a:xfrm>
            <a:off x="5949315" y="1653540"/>
            <a:ext cx="1548354" cy="27774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>
            <a:stCxn id="103" idx="4"/>
          </p:cNvCxnSpPr>
          <p:nvPr/>
        </p:nvCxnSpPr>
        <p:spPr>
          <a:xfrm>
            <a:off x="5949315" y="1653540"/>
            <a:ext cx="90923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106" idx="4"/>
          </p:cNvCxnSpPr>
          <p:nvPr/>
        </p:nvCxnSpPr>
        <p:spPr>
          <a:xfrm>
            <a:off x="6941823" y="2701290"/>
            <a:ext cx="599367" cy="1636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7631695" y="1522095"/>
            <a:ext cx="0" cy="19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678430" y="1891427"/>
            <a:ext cx="441960" cy="1508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>
            <a:stCxn id="78" idx="4"/>
            <a:endCxn id="75" idx="4"/>
          </p:cNvCxnSpPr>
          <p:nvPr/>
        </p:nvCxnSpPr>
        <p:spPr>
          <a:xfrm flipH="1">
            <a:off x="3130667" y="2034540"/>
            <a:ext cx="1153" cy="945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>
            <a:stCxn id="73" idx="3"/>
            <a:endCxn id="74" idx="7"/>
          </p:cNvCxnSpPr>
          <p:nvPr/>
        </p:nvCxnSpPr>
        <p:spPr>
          <a:xfrm flipH="1">
            <a:off x="3187902" y="3521946"/>
            <a:ext cx="1096149" cy="787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>
            <a:stCxn id="88" idx="2"/>
            <a:endCxn id="75" idx="5"/>
          </p:cNvCxnSpPr>
          <p:nvPr/>
        </p:nvCxnSpPr>
        <p:spPr>
          <a:xfrm flipH="1" flipV="1">
            <a:off x="3235736" y="2941193"/>
            <a:ext cx="1004794" cy="45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stCxn id="79" idx="2"/>
          </p:cNvCxnSpPr>
          <p:nvPr/>
        </p:nvCxnSpPr>
        <p:spPr>
          <a:xfrm flipH="1" flipV="1">
            <a:off x="6097905" y="1458686"/>
            <a:ext cx="1334452" cy="63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>
            <a:stCxn id="72" idx="4"/>
            <a:endCxn id="81" idx="1"/>
          </p:cNvCxnSpPr>
          <p:nvPr/>
        </p:nvCxnSpPr>
        <p:spPr>
          <a:xfrm flipH="1">
            <a:off x="7541190" y="3560445"/>
            <a:ext cx="121402" cy="7776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>
            <a:stCxn id="79" idx="4"/>
          </p:cNvCxnSpPr>
          <p:nvPr/>
        </p:nvCxnSpPr>
        <p:spPr>
          <a:xfrm flipH="1">
            <a:off x="6941823" y="1653540"/>
            <a:ext cx="63912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>
            <a:stCxn id="80" idx="4"/>
          </p:cNvCxnSpPr>
          <p:nvPr/>
        </p:nvCxnSpPr>
        <p:spPr>
          <a:xfrm>
            <a:off x="6941823" y="2701290"/>
            <a:ext cx="720769" cy="859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99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760220" y="868680"/>
            <a:ext cx="7418070" cy="51206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7514002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2405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934243" y="427101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982077" y="2716802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2602230" y="329755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800725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983230" y="1771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7432357" y="139065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6793233" y="2438400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497669" y="4299585"/>
            <a:ext cx="297180" cy="262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678430" y="399257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50217" y="115276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761097" y="244287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637569" y="218717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774632" y="1522095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366011" y="3059668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019550" y="3031093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276689" y="401598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287577" y="3076671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9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89735" y="1089354"/>
            <a:ext cx="4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10</a:t>
            </a:r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2774632" y="3560445"/>
            <a:ext cx="345759" cy="739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120390" y="2979692"/>
            <a:ext cx="1" cy="1319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2774632" y="2979692"/>
            <a:ext cx="345758" cy="4207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120390" y="1891427"/>
            <a:ext cx="1163661" cy="1406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5949315" y="1653540"/>
            <a:ext cx="1548354" cy="27317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949315" y="1653540"/>
            <a:ext cx="90923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6941823" y="2701290"/>
            <a:ext cx="599367" cy="1636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7631695" y="1522095"/>
            <a:ext cx="0" cy="1906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>
            <a:off x="2678430" y="1891427"/>
            <a:ext cx="441960" cy="1508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3130667" y="2034540"/>
            <a:ext cx="1153" cy="9451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>
            <a:off x="3187902" y="3521946"/>
            <a:ext cx="1096149" cy="7875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3235736" y="2941193"/>
            <a:ext cx="1004794" cy="4592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6097905" y="1458686"/>
            <a:ext cx="1334452" cy="634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>
            <a:off x="7541190" y="3560445"/>
            <a:ext cx="121402" cy="7776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6941823" y="1653540"/>
            <a:ext cx="639124" cy="902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6941823" y="2701290"/>
            <a:ext cx="720769" cy="859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9" idx="6"/>
            <a:endCxn id="16" idx="1"/>
          </p:cNvCxnSpPr>
          <p:nvPr/>
        </p:nvCxnSpPr>
        <p:spPr>
          <a:xfrm flipV="1">
            <a:off x="3231423" y="4338084"/>
            <a:ext cx="4309767" cy="64371"/>
          </a:xfrm>
          <a:prstGeom prst="line">
            <a:avLst/>
          </a:prstGeom>
          <a:ln w="508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4921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1771</TotalTime>
  <Words>395</Words>
  <Application>Microsoft Macintosh PowerPoint</Application>
  <PresentationFormat>Widescreen</PresentationFormat>
  <Paragraphs>124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DELAUNAY TRIANGULATION</vt:lpstr>
      <vt:lpstr>Different Approaches</vt:lpstr>
      <vt:lpstr>ALGORITHM (DIVIDE AND CONQUER)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APPLICATIONS</vt:lpstr>
      <vt:lpstr>IMAGE MORPHING</vt:lpstr>
      <vt:lpstr>How Morphing is done?</vt:lpstr>
      <vt:lpstr>PowerPoint Presentation</vt:lpstr>
      <vt:lpstr>PowerPoint Presentation</vt:lpstr>
      <vt:lpstr>Input Images</vt:lpstr>
      <vt:lpstr>Image Morphing</vt:lpstr>
      <vt:lpstr>Average Face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patirasam@gmail.com</dc:creator>
  <cp:lastModifiedBy>patirasam@gmail.com</cp:lastModifiedBy>
  <cp:revision>32</cp:revision>
  <dcterms:created xsi:type="dcterms:W3CDTF">2017-11-28T01:26:18Z</dcterms:created>
  <dcterms:modified xsi:type="dcterms:W3CDTF">2018-01-27T19:41:51Z</dcterms:modified>
</cp:coreProperties>
</file>

<file path=docProps/thumbnail.jpeg>
</file>